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87" r:id="rId3"/>
    <p:sldId id="271" r:id="rId4"/>
    <p:sldId id="270" r:id="rId5"/>
    <p:sldId id="269" r:id="rId6"/>
    <p:sldId id="268" r:id="rId7"/>
    <p:sldId id="267" r:id="rId8"/>
    <p:sldId id="266" r:id="rId9"/>
    <p:sldId id="284" r:id="rId10"/>
    <p:sldId id="277" r:id="rId11"/>
    <p:sldId id="278" r:id="rId12"/>
    <p:sldId id="264" r:id="rId13"/>
    <p:sldId id="285" r:id="rId14"/>
    <p:sldId id="272" r:id="rId15"/>
    <p:sldId id="286" r:id="rId16"/>
    <p:sldId id="280" r:id="rId17"/>
    <p:sldId id="288" r:id="rId18"/>
    <p:sldId id="289"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D1819-570D-4C18-B51B-EF4646C05ECA}">
          <p14:sldIdLst>
            <p14:sldId id="256"/>
            <p14:sldId id="287"/>
            <p14:sldId id="271"/>
            <p14:sldId id="270"/>
            <p14:sldId id="269"/>
            <p14:sldId id="268"/>
            <p14:sldId id="267"/>
            <p14:sldId id="266"/>
          </p14:sldIdLst>
        </p14:section>
        <p14:section name="Untitled Section" id="{FFAB4CEF-8F34-4753-9CCA-D45D0C179FC1}">
          <p14:sldIdLst>
            <p14:sldId id="284"/>
            <p14:sldId id="277"/>
            <p14:sldId id="278"/>
            <p14:sldId id="264"/>
            <p14:sldId id="285"/>
            <p14:sldId id="272"/>
            <p14:sldId id="286"/>
            <p14:sldId id="280"/>
            <p14:sldId id="288"/>
            <p14:sldId id="289"/>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0"/>
  </p:normalViewPr>
  <p:slideViewPr>
    <p:cSldViewPr snapToGrid="0">
      <p:cViewPr varScale="1">
        <p:scale>
          <a:sx n="110" d="100"/>
          <a:sy n="110" d="100"/>
        </p:scale>
        <p:origin x="5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8DAE39-7D00-4884-81F2-CAC678C80F8B}"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68017E-8FED-4E48-9002-481F4AAD8DA1}" type="slidenum">
              <a:rPr lang="en-US" smtClean="0"/>
              <a:t>‹#›</a:t>
            </a:fld>
            <a:endParaRPr lang="en-US"/>
          </a:p>
        </p:txBody>
      </p:sp>
    </p:spTree>
    <p:extLst>
      <p:ext uri="{BB962C8B-B14F-4D97-AF65-F5344CB8AC3E}">
        <p14:creationId xmlns:p14="http://schemas.microsoft.com/office/powerpoint/2010/main" val="833937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DEF7E-5F1A-EFFB-46E5-2CFD9B435C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C37E3C-CD9C-1565-E45C-68BAD75523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F5DF50-62CE-8133-8770-E6D5510E0EA3}"/>
              </a:ext>
            </a:extLst>
          </p:cNvPr>
          <p:cNvSpPr>
            <a:spLocks noGrp="1"/>
          </p:cNvSpPr>
          <p:nvPr>
            <p:ph type="dt" sz="half" idx="10"/>
          </p:nvPr>
        </p:nvSpPr>
        <p:spPr/>
        <p:txBody>
          <a:bodyPr/>
          <a:lstStyle/>
          <a:p>
            <a:fld id="{FC855933-4E85-45B0-855A-5A3486E0B53A}" type="datetime1">
              <a:rPr lang="en-US" smtClean="0"/>
              <a:t>6/12/2023</a:t>
            </a:fld>
            <a:endParaRPr lang="en-US"/>
          </a:p>
        </p:txBody>
      </p:sp>
      <p:sp>
        <p:nvSpPr>
          <p:cNvPr id="5" name="Footer Placeholder 4">
            <a:extLst>
              <a:ext uri="{FF2B5EF4-FFF2-40B4-BE49-F238E27FC236}">
                <a16:creationId xmlns:a16="http://schemas.microsoft.com/office/drawing/2014/main" id="{2D4E70DB-D0BD-E875-78D6-B9B46D0B88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6324AF-5EC5-3B4E-8059-1424F974DDCB}"/>
              </a:ext>
            </a:extLst>
          </p:cNvPr>
          <p:cNvSpPr>
            <a:spLocks noGrp="1"/>
          </p:cNvSpPr>
          <p:nvPr>
            <p:ph type="sldNum" sz="quarter" idx="12"/>
          </p:nvPr>
        </p:nvSpPr>
        <p:spPr/>
        <p:txBody>
          <a:bodyPr/>
          <a:lstStyle/>
          <a:p>
            <a:fld id="{8BC4E8F3-3839-4F95-900F-695348E37767}" type="slidenum">
              <a:rPr lang="en-US" smtClean="0"/>
              <a:t>‹#›</a:t>
            </a:fld>
            <a:endParaRPr lang="en-US"/>
          </a:p>
        </p:txBody>
      </p:sp>
    </p:spTree>
    <p:extLst>
      <p:ext uri="{BB962C8B-B14F-4D97-AF65-F5344CB8AC3E}">
        <p14:creationId xmlns:p14="http://schemas.microsoft.com/office/powerpoint/2010/main" val="1518609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2E6DC-F097-E1CA-09E6-3227361AFD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10E490-0A2E-643E-0FA6-7C6C0BFA76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757E4-D2E1-8BD9-CE1A-A2DDFDEB3F37}"/>
              </a:ext>
            </a:extLst>
          </p:cNvPr>
          <p:cNvSpPr>
            <a:spLocks noGrp="1"/>
          </p:cNvSpPr>
          <p:nvPr>
            <p:ph type="dt" sz="half" idx="10"/>
          </p:nvPr>
        </p:nvSpPr>
        <p:spPr/>
        <p:txBody>
          <a:bodyPr/>
          <a:lstStyle/>
          <a:p>
            <a:fld id="{366F9C59-426F-462A-9571-C66EFBD58A49}" type="datetime1">
              <a:rPr lang="en-US" smtClean="0"/>
              <a:t>6/12/2023</a:t>
            </a:fld>
            <a:endParaRPr lang="en-US"/>
          </a:p>
        </p:txBody>
      </p:sp>
      <p:sp>
        <p:nvSpPr>
          <p:cNvPr id="5" name="Footer Placeholder 4">
            <a:extLst>
              <a:ext uri="{FF2B5EF4-FFF2-40B4-BE49-F238E27FC236}">
                <a16:creationId xmlns:a16="http://schemas.microsoft.com/office/drawing/2014/main" id="{CB09860E-8B06-6EB5-BBDE-54B6DBE598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E2B010-5624-382E-6B9C-9A244625785E}"/>
              </a:ext>
            </a:extLst>
          </p:cNvPr>
          <p:cNvSpPr>
            <a:spLocks noGrp="1"/>
          </p:cNvSpPr>
          <p:nvPr>
            <p:ph type="sldNum" sz="quarter" idx="12"/>
          </p:nvPr>
        </p:nvSpPr>
        <p:spPr/>
        <p:txBody>
          <a:bodyPr/>
          <a:lstStyle/>
          <a:p>
            <a:fld id="{8BC4E8F3-3839-4F95-900F-695348E37767}" type="slidenum">
              <a:rPr lang="en-US" smtClean="0"/>
              <a:t>‹#›</a:t>
            </a:fld>
            <a:endParaRPr lang="en-US"/>
          </a:p>
        </p:txBody>
      </p:sp>
    </p:spTree>
    <p:extLst>
      <p:ext uri="{BB962C8B-B14F-4D97-AF65-F5344CB8AC3E}">
        <p14:creationId xmlns:p14="http://schemas.microsoft.com/office/powerpoint/2010/main" val="4118172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D79BC0-0791-567C-D921-A1BC1ECBAF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F3C0E1-861D-6A40-7F73-EAB5AB17E9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A8457-2078-AF80-A00B-35FF578697F9}"/>
              </a:ext>
            </a:extLst>
          </p:cNvPr>
          <p:cNvSpPr>
            <a:spLocks noGrp="1"/>
          </p:cNvSpPr>
          <p:nvPr>
            <p:ph type="dt" sz="half" idx="10"/>
          </p:nvPr>
        </p:nvSpPr>
        <p:spPr/>
        <p:txBody>
          <a:bodyPr/>
          <a:lstStyle/>
          <a:p>
            <a:fld id="{DE42A3B6-25B2-44A7-A4AA-39491E5D2681}" type="datetime1">
              <a:rPr lang="en-US" smtClean="0"/>
              <a:t>6/12/2023</a:t>
            </a:fld>
            <a:endParaRPr lang="en-US"/>
          </a:p>
        </p:txBody>
      </p:sp>
      <p:sp>
        <p:nvSpPr>
          <p:cNvPr id="5" name="Footer Placeholder 4">
            <a:extLst>
              <a:ext uri="{FF2B5EF4-FFF2-40B4-BE49-F238E27FC236}">
                <a16:creationId xmlns:a16="http://schemas.microsoft.com/office/drawing/2014/main" id="{22764DAB-D584-DBAF-9630-FB69516A1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8B5ED4-197A-2634-1128-79B2E686EA7D}"/>
              </a:ext>
            </a:extLst>
          </p:cNvPr>
          <p:cNvSpPr>
            <a:spLocks noGrp="1"/>
          </p:cNvSpPr>
          <p:nvPr>
            <p:ph type="sldNum" sz="quarter" idx="12"/>
          </p:nvPr>
        </p:nvSpPr>
        <p:spPr/>
        <p:txBody>
          <a:bodyPr/>
          <a:lstStyle/>
          <a:p>
            <a:fld id="{8BC4E8F3-3839-4F95-900F-695348E37767}" type="slidenum">
              <a:rPr lang="en-US" smtClean="0"/>
              <a:t>‹#›</a:t>
            </a:fld>
            <a:endParaRPr lang="en-US"/>
          </a:p>
        </p:txBody>
      </p:sp>
    </p:spTree>
    <p:extLst>
      <p:ext uri="{BB962C8B-B14F-4D97-AF65-F5344CB8AC3E}">
        <p14:creationId xmlns:p14="http://schemas.microsoft.com/office/powerpoint/2010/main" val="284482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C4409-4EB4-18A0-F7A2-33384048B4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298433-050E-A886-8A2C-7500179C59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48494C-2AF6-4DE1-B27E-E4BF4A438CE5}"/>
              </a:ext>
            </a:extLst>
          </p:cNvPr>
          <p:cNvSpPr>
            <a:spLocks noGrp="1"/>
          </p:cNvSpPr>
          <p:nvPr>
            <p:ph type="dt" sz="half" idx="10"/>
          </p:nvPr>
        </p:nvSpPr>
        <p:spPr/>
        <p:txBody>
          <a:bodyPr/>
          <a:lstStyle/>
          <a:p>
            <a:fld id="{D38CC834-3147-449B-9642-4767E16055F3}" type="datetime1">
              <a:rPr lang="en-US" smtClean="0"/>
              <a:t>6/12/2023</a:t>
            </a:fld>
            <a:endParaRPr lang="en-US"/>
          </a:p>
        </p:txBody>
      </p:sp>
      <p:sp>
        <p:nvSpPr>
          <p:cNvPr id="5" name="Footer Placeholder 4">
            <a:extLst>
              <a:ext uri="{FF2B5EF4-FFF2-40B4-BE49-F238E27FC236}">
                <a16:creationId xmlns:a16="http://schemas.microsoft.com/office/drawing/2014/main" id="{D5D19819-6614-2B06-9516-D2635AD72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53C830-393E-D25E-A1F1-F2BA49B63F90}"/>
              </a:ext>
            </a:extLst>
          </p:cNvPr>
          <p:cNvSpPr>
            <a:spLocks noGrp="1"/>
          </p:cNvSpPr>
          <p:nvPr>
            <p:ph type="sldNum" sz="quarter" idx="12"/>
          </p:nvPr>
        </p:nvSpPr>
        <p:spPr/>
        <p:txBody>
          <a:bodyPr/>
          <a:lstStyle/>
          <a:p>
            <a:fld id="{8BC4E8F3-3839-4F95-900F-695348E37767}" type="slidenum">
              <a:rPr lang="en-US" smtClean="0"/>
              <a:t>‹#›</a:t>
            </a:fld>
            <a:endParaRPr lang="en-US"/>
          </a:p>
        </p:txBody>
      </p:sp>
    </p:spTree>
    <p:extLst>
      <p:ext uri="{BB962C8B-B14F-4D97-AF65-F5344CB8AC3E}">
        <p14:creationId xmlns:p14="http://schemas.microsoft.com/office/powerpoint/2010/main" val="1763932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48FDF-8676-CCF8-05EF-312CD1B111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51107A-9045-BA55-8155-384030F49A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B27300-E961-DD3A-C246-8CEACF737278}"/>
              </a:ext>
            </a:extLst>
          </p:cNvPr>
          <p:cNvSpPr>
            <a:spLocks noGrp="1"/>
          </p:cNvSpPr>
          <p:nvPr>
            <p:ph type="dt" sz="half" idx="10"/>
          </p:nvPr>
        </p:nvSpPr>
        <p:spPr/>
        <p:txBody>
          <a:bodyPr/>
          <a:lstStyle/>
          <a:p>
            <a:fld id="{89DD897F-A2CE-41F9-ABBB-82E91EB8217D}" type="datetime1">
              <a:rPr lang="en-US" smtClean="0"/>
              <a:t>6/12/2023</a:t>
            </a:fld>
            <a:endParaRPr lang="en-US"/>
          </a:p>
        </p:txBody>
      </p:sp>
      <p:sp>
        <p:nvSpPr>
          <p:cNvPr id="5" name="Footer Placeholder 4">
            <a:extLst>
              <a:ext uri="{FF2B5EF4-FFF2-40B4-BE49-F238E27FC236}">
                <a16:creationId xmlns:a16="http://schemas.microsoft.com/office/drawing/2014/main" id="{76D0735A-900B-3AB4-86DC-3B4AFB4A0B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D75CC-6C9C-A698-8670-62B4AEC60C71}"/>
              </a:ext>
            </a:extLst>
          </p:cNvPr>
          <p:cNvSpPr>
            <a:spLocks noGrp="1"/>
          </p:cNvSpPr>
          <p:nvPr>
            <p:ph type="sldNum" sz="quarter" idx="12"/>
          </p:nvPr>
        </p:nvSpPr>
        <p:spPr/>
        <p:txBody>
          <a:bodyPr/>
          <a:lstStyle/>
          <a:p>
            <a:fld id="{8BC4E8F3-3839-4F95-900F-695348E37767}" type="slidenum">
              <a:rPr lang="en-US" smtClean="0"/>
              <a:t>‹#›</a:t>
            </a:fld>
            <a:endParaRPr lang="en-US"/>
          </a:p>
        </p:txBody>
      </p:sp>
    </p:spTree>
    <p:extLst>
      <p:ext uri="{BB962C8B-B14F-4D97-AF65-F5344CB8AC3E}">
        <p14:creationId xmlns:p14="http://schemas.microsoft.com/office/powerpoint/2010/main" val="1439078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EAC14-BE01-5805-4947-536F5CC0D9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359623-7280-61C3-BB81-894FE9DBC7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45C6ED-E601-FCAF-DD4B-F1604D0C45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256671-85BC-658E-E166-ED653B86EF1D}"/>
              </a:ext>
            </a:extLst>
          </p:cNvPr>
          <p:cNvSpPr>
            <a:spLocks noGrp="1"/>
          </p:cNvSpPr>
          <p:nvPr>
            <p:ph type="dt" sz="half" idx="10"/>
          </p:nvPr>
        </p:nvSpPr>
        <p:spPr/>
        <p:txBody>
          <a:bodyPr/>
          <a:lstStyle/>
          <a:p>
            <a:fld id="{C5BE5251-8C88-4B2F-8CC6-75963F82F216}" type="datetime1">
              <a:rPr lang="en-US" smtClean="0"/>
              <a:t>6/12/2023</a:t>
            </a:fld>
            <a:endParaRPr lang="en-US"/>
          </a:p>
        </p:txBody>
      </p:sp>
      <p:sp>
        <p:nvSpPr>
          <p:cNvPr id="6" name="Footer Placeholder 5">
            <a:extLst>
              <a:ext uri="{FF2B5EF4-FFF2-40B4-BE49-F238E27FC236}">
                <a16:creationId xmlns:a16="http://schemas.microsoft.com/office/drawing/2014/main" id="{1555D81C-6159-5231-7172-88149BA5A2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7D40C9-42F8-6D8A-90E9-5912C89BCB48}"/>
              </a:ext>
            </a:extLst>
          </p:cNvPr>
          <p:cNvSpPr>
            <a:spLocks noGrp="1"/>
          </p:cNvSpPr>
          <p:nvPr>
            <p:ph type="sldNum" sz="quarter" idx="12"/>
          </p:nvPr>
        </p:nvSpPr>
        <p:spPr/>
        <p:txBody>
          <a:bodyPr/>
          <a:lstStyle/>
          <a:p>
            <a:fld id="{8BC4E8F3-3839-4F95-900F-695348E37767}" type="slidenum">
              <a:rPr lang="en-US" smtClean="0"/>
              <a:t>‹#›</a:t>
            </a:fld>
            <a:endParaRPr lang="en-US"/>
          </a:p>
        </p:txBody>
      </p:sp>
    </p:spTree>
    <p:extLst>
      <p:ext uri="{BB962C8B-B14F-4D97-AF65-F5344CB8AC3E}">
        <p14:creationId xmlns:p14="http://schemas.microsoft.com/office/powerpoint/2010/main" val="2527339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1D2A9-7D9A-F27B-138C-12336E19E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F0D684-833E-CFF8-7A33-C0CEFDEE50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1F2D2B-AC0B-0B93-51F4-8FE96D1D6E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011FA3-1657-AE77-1B64-2514FF0556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12E43B-E029-A137-CCE4-18F386426E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E906D6-6822-1D65-F42E-5FAD8A335A5B}"/>
              </a:ext>
            </a:extLst>
          </p:cNvPr>
          <p:cNvSpPr>
            <a:spLocks noGrp="1"/>
          </p:cNvSpPr>
          <p:nvPr>
            <p:ph type="dt" sz="half" idx="10"/>
          </p:nvPr>
        </p:nvSpPr>
        <p:spPr/>
        <p:txBody>
          <a:bodyPr/>
          <a:lstStyle/>
          <a:p>
            <a:fld id="{969132C8-8316-46AB-8360-8E7D2FD5A0D2}" type="datetime1">
              <a:rPr lang="en-US" smtClean="0"/>
              <a:t>6/12/2023</a:t>
            </a:fld>
            <a:endParaRPr lang="en-US"/>
          </a:p>
        </p:txBody>
      </p:sp>
      <p:sp>
        <p:nvSpPr>
          <p:cNvPr id="8" name="Footer Placeholder 7">
            <a:extLst>
              <a:ext uri="{FF2B5EF4-FFF2-40B4-BE49-F238E27FC236}">
                <a16:creationId xmlns:a16="http://schemas.microsoft.com/office/drawing/2014/main" id="{BD36D6E9-5DB4-31C6-1B86-B4C4DA16DD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5BE549-8964-71EA-BAC9-FC0FCF59E2AF}"/>
              </a:ext>
            </a:extLst>
          </p:cNvPr>
          <p:cNvSpPr>
            <a:spLocks noGrp="1"/>
          </p:cNvSpPr>
          <p:nvPr>
            <p:ph type="sldNum" sz="quarter" idx="12"/>
          </p:nvPr>
        </p:nvSpPr>
        <p:spPr/>
        <p:txBody>
          <a:bodyPr/>
          <a:lstStyle/>
          <a:p>
            <a:fld id="{8BC4E8F3-3839-4F95-900F-695348E37767}" type="slidenum">
              <a:rPr lang="en-US" smtClean="0"/>
              <a:t>‹#›</a:t>
            </a:fld>
            <a:endParaRPr lang="en-US"/>
          </a:p>
        </p:txBody>
      </p:sp>
    </p:spTree>
    <p:extLst>
      <p:ext uri="{BB962C8B-B14F-4D97-AF65-F5344CB8AC3E}">
        <p14:creationId xmlns:p14="http://schemas.microsoft.com/office/powerpoint/2010/main" val="2233894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E3840-16DA-9F69-C1E3-A07D541BEF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55E738-D117-D776-67EF-100857D8E0A6}"/>
              </a:ext>
            </a:extLst>
          </p:cNvPr>
          <p:cNvSpPr>
            <a:spLocks noGrp="1"/>
          </p:cNvSpPr>
          <p:nvPr>
            <p:ph type="dt" sz="half" idx="10"/>
          </p:nvPr>
        </p:nvSpPr>
        <p:spPr/>
        <p:txBody>
          <a:bodyPr/>
          <a:lstStyle/>
          <a:p>
            <a:fld id="{5ABFF2DA-8BB3-4E1E-92A1-C1E3A61D0CFA}" type="datetime1">
              <a:rPr lang="en-US" smtClean="0"/>
              <a:t>6/12/2023</a:t>
            </a:fld>
            <a:endParaRPr lang="en-US"/>
          </a:p>
        </p:txBody>
      </p:sp>
      <p:sp>
        <p:nvSpPr>
          <p:cNvPr id="4" name="Footer Placeholder 3">
            <a:extLst>
              <a:ext uri="{FF2B5EF4-FFF2-40B4-BE49-F238E27FC236}">
                <a16:creationId xmlns:a16="http://schemas.microsoft.com/office/drawing/2014/main" id="{4D6DB580-F393-600B-AD39-B546F76568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FC552E-7F52-98DA-B363-5A893231615C}"/>
              </a:ext>
            </a:extLst>
          </p:cNvPr>
          <p:cNvSpPr>
            <a:spLocks noGrp="1"/>
          </p:cNvSpPr>
          <p:nvPr>
            <p:ph type="sldNum" sz="quarter" idx="12"/>
          </p:nvPr>
        </p:nvSpPr>
        <p:spPr/>
        <p:txBody>
          <a:bodyPr/>
          <a:lstStyle/>
          <a:p>
            <a:fld id="{8BC4E8F3-3839-4F95-900F-695348E37767}" type="slidenum">
              <a:rPr lang="en-US" smtClean="0"/>
              <a:t>‹#›</a:t>
            </a:fld>
            <a:endParaRPr lang="en-US"/>
          </a:p>
        </p:txBody>
      </p:sp>
    </p:spTree>
    <p:extLst>
      <p:ext uri="{BB962C8B-B14F-4D97-AF65-F5344CB8AC3E}">
        <p14:creationId xmlns:p14="http://schemas.microsoft.com/office/powerpoint/2010/main" val="3547359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C6BEC-4040-DAAC-1844-1129F11B9E0B}"/>
              </a:ext>
            </a:extLst>
          </p:cNvPr>
          <p:cNvSpPr>
            <a:spLocks noGrp="1"/>
          </p:cNvSpPr>
          <p:nvPr>
            <p:ph type="dt" sz="half" idx="10"/>
          </p:nvPr>
        </p:nvSpPr>
        <p:spPr/>
        <p:txBody>
          <a:bodyPr/>
          <a:lstStyle/>
          <a:p>
            <a:fld id="{7964D607-A8DF-4D1F-94B4-564331D67763}" type="datetime1">
              <a:rPr lang="en-US" smtClean="0"/>
              <a:t>6/12/2023</a:t>
            </a:fld>
            <a:endParaRPr lang="en-US"/>
          </a:p>
        </p:txBody>
      </p:sp>
      <p:sp>
        <p:nvSpPr>
          <p:cNvPr id="3" name="Footer Placeholder 2">
            <a:extLst>
              <a:ext uri="{FF2B5EF4-FFF2-40B4-BE49-F238E27FC236}">
                <a16:creationId xmlns:a16="http://schemas.microsoft.com/office/drawing/2014/main" id="{7E41982A-FE47-355E-C0C1-83D45D1B72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C288A5-89FD-E70A-1275-8A6829130CE0}"/>
              </a:ext>
            </a:extLst>
          </p:cNvPr>
          <p:cNvSpPr>
            <a:spLocks noGrp="1"/>
          </p:cNvSpPr>
          <p:nvPr>
            <p:ph type="sldNum" sz="quarter" idx="12"/>
          </p:nvPr>
        </p:nvSpPr>
        <p:spPr/>
        <p:txBody>
          <a:bodyPr/>
          <a:lstStyle/>
          <a:p>
            <a:fld id="{8BC4E8F3-3839-4F95-900F-695348E37767}" type="slidenum">
              <a:rPr lang="en-US" smtClean="0"/>
              <a:t>‹#›</a:t>
            </a:fld>
            <a:endParaRPr lang="en-US"/>
          </a:p>
        </p:txBody>
      </p:sp>
    </p:spTree>
    <p:extLst>
      <p:ext uri="{BB962C8B-B14F-4D97-AF65-F5344CB8AC3E}">
        <p14:creationId xmlns:p14="http://schemas.microsoft.com/office/powerpoint/2010/main" val="93114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CBDAB-802F-4FDF-5384-514ADEE548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D7464F-8C98-E899-3558-47F7FBC0D0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547B19-454E-ED1A-57E6-939DC1198A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AF19BD-F910-C563-69B5-85832C0958E3}"/>
              </a:ext>
            </a:extLst>
          </p:cNvPr>
          <p:cNvSpPr>
            <a:spLocks noGrp="1"/>
          </p:cNvSpPr>
          <p:nvPr>
            <p:ph type="dt" sz="half" idx="10"/>
          </p:nvPr>
        </p:nvSpPr>
        <p:spPr/>
        <p:txBody>
          <a:bodyPr/>
          <a:lstStyle/>
          <a:p>
            <a:fld id="{CDF59024-7D20-407A-84EF-15E06E94FF36}" type="datetime1">
              <a:rPr lang="en-US" smtClean="0"/>
              <a:t>6/12/2023</a:t>
            </a:fld>
            <a:endParaRPr lang="en-US"/>
          </a:p>
        </p:txBody>
      </p:sp>
      <p:sp>
        <p:nvSpPr>
          <p:cNvPr id="6" name="Footer Placeholder 5">
            <a:extLst>
              <a:ext uri="{FF2B5EF4-FFF2-40B4-BE49-F238E27FC236}">
                <a16:creationId xmlns:a16="http://schemas.microsoft.com/office/drawing/2014/main" id="{8B0F4D44-0265-17ED-F2CC-D544952120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20860-9F34-12F2-3A5C-D7622237F710}"/>
              </a:ext>
            </a:extLst>
          </p:cNvPr>
          <p:cNvSpPr>
            <a:spLocks noGrp="1"/>
          </p:cNvSpPr>
          <p:nvPr>
            <p:ph type="sldNum" sz="quarter" idx="12"/>
          </p:nvPr>
        </p:nvSpPr>
        <p:spPr/>
        <p:txBody>
          <a:bodyPr/>
          <a:lstStyle/>
          <a:p>
            <a:fld id="{8BC4E8F3-3839-4F95-900F-695348E37767}" type="slidenum">
              <a:rPr lang="en-US" smtClean="0"/>
              <a:t>‹#›</a:t>
            </a:fld>
            <a:endParaRPr lang="en-US"/>
          </a:p>
        </p:txBody>
      </p:sp>
    </p:spTree>
    <p:extLst>
      <p:ext uri="{BB962C8B-B14F-4D97-AF65-F5344CB8AC3E}">
        <p14:creationId xmlns:p14="http://schemas.microsoft.com/office/powerpoint/2010/main" val="1821857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16F73-49F4-526A-94C8-68C1DE5067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746C84-77DF-7051-4D78-3C7EABD38E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E096C-60EF-85D3-65EF-654BAABFA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C7550B-2CD2-E0FA-8872-9538FC7210AE}"/>
              </a:ext>
            </a:extLst>
          </p:cNvPr>
          <p:cNvSpPr>
            <a:spLocks noGrp="1"/>
          </p:cNvSpPr>
          <p:nvPr>
            <p:ph type="dt" sz="half" idx="10"/>
          </p:nvPr>
        </p:nvSpPr>
        <p:spPr/>
        <p:txBody>
          <a:bodyPr/>
          <a:lstStyle/>
          <a:p>
            <a:fld id="{39924F66-623E-4F4A-B013-D1C43BE6BF37}" type="datetime1">
              <a:rPr lang="en-US" smtClean="0"/>
              <a:t>6/12/2023</a:t>
            </a:fld>
            <a:endParaRPr lang="en-US"/>
          </a:p>
        </p:txBody>
      </p:sp>
      <p:sp>
        <p:nvSpPr>
          <p:cNvPr id="6" name="Footer Placeholder 5">
            <a:extLst>
              <a:ext uri="{FF2B5EF4-FFF2-40B4-BE49-F238E27FC236}">
                <a16:creationId xmlns:a16="http://schemas.microsoft.com/office/drawing/2014/main" id="{E552E140-AFBD-C658-C738-0C35A21F28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35B5F2-B077-223F-0CE9-49CA399B6332}"/>
              </a:ext>
            </a:extLst>
          </p:cNvPr>
          <p:cNvSpPr>
            <a:spLocks noGrp="1"/>
          </p:cNvSpPr>
          <p:nvPr>
            <p:ph type="sldNum" sz="quarter" idx="12"/>
          </p:nvPr>
        </p:nvSpPr>
        <p:spPr/>
        <p:txBody>
          <a:bodyPr/>
          <a:lstStyle/>
          <a:p>
            <a:fld id="{8BC4E8F3-3839-4F95-900F-695348E37767}" type="slidenum">
              <a:rPr lang="en-US" smtClean="0"/>
              <a:t>‹#›</a:t>
            </a:fld>
            <a:endParaRPr lang="en-US"/>
          </a:p>
        </p:txBody>
      </p:sp>
    </p:spTree>
    <p:extLst>
      <p:ext uri="{BB962C8B-B14F-4D97-AF65-F5344CB8AC3E}">
        <p14:creationId xmlns:p14="http://schemas.microsoft.com/office/powerpoint/2010/main" val="3351291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EBB2B1-83CA-7A4B-C42C-9BDEC59564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D5958D-5E56-A9CE-17BC-9D49FA8C34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F02E0-54BD-F597-E25D-F0B66A4666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D81BD2-F04F-4E1E-97DC-3DD0B5C9D395}" type="datetime1">
              <a:rPr lang="en-US" smtClean="0"/>
              <a:t>6/12/2023</a:t>
            </a:fld>
            <a:endParaRPr lang="en-US"/>
          </a:p>
        </p:txBody>
      </p:sp>
      <p:sp>
        <p:nvSpPr>
          <p:cNvPr id="5" name="Footer Placeholder 4">
            <a:extLst>
              <a:ext uri="{FF2B5EF4-FFF2-40B4-BE49-F238E27FC236}">
                <a16:creationId xmlns:a16="http://schemas.microsoft.com/office/drawing/2014/main" id="{58FD221B-EF11-0FA6-5AF1-3CE68BFAE8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C1A571-0698-22B0-DD6F-D3F244C119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C4E8F3-3839-4F95-900F-695348E37767}" type="slidenum">
              <a:rPr lang="en-US" smtClean="0"/>
              <a:t>‹#›</a:t>
            </a:fld>
            <a:endParaRPr lang="en-US"/>
          </a:p>
        </p:txBody>
      </p:sp>
    </p:spTree>
    <p:extLst>
      <p:ext uri="{BB962C8B-B14F-4D97-AF65-F5344CB8AC3E}">
        <p14:creationId xmlns:p14="http://schemas.microsoft.com/office/powerpoint/2010/main" val="1267012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76CFE-930B-282E-90C2-838C68AEEDCA}"/>
              </a:ext>
            </a:extLst>
          </p:cNvPr>
          <p:cNvSpPr>
            <a:spLocks noGrp="1"/>
          </p:cNvSpPr>
          <p:nvPr>
            <p:ph type="ctrTitle"/>
          </p:nvPr>
        </p:nvSpPr>
        <p:spPr>
          <a:xfrm>
            <a:off x="1524000" y="1122362"/>
            <a:ext cx="9144000" cy="4668837"/>
          </a:xfr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normAutofit/>
          </a:bodyPr>
          <a:lstStyle/>
          <a:p>
            <a:br>
              <a:rPr lang="en-US" sz="7200" b="1" dirty="0">
                <a:solidFill>
                  <a:schemeClr val="accent4"/>
                </a:solidFill>
              </a:rPr>
            </a:br>
            <a:r>
              <a:rPr lang="en-US" sz="7200" b="1" dirty="0">
                <a:solidFill>
                  <a:schemeClr val="tx1"/>
                </a:solidFill>
              </a:rPr>
              <a:t>DEEPWATER HORIZON:  </a:t>
            </a:r>
            <a:br>
              <a:rPr lang="en-US" sz="7200" b="1" dirty="0">
                <a:solidFill>
                  <a:schemeClr val="tx1"/>
                </a:solidFill>
              </a:rPr>
            </a:br>
            <a:r>
              <a:rPr lang="en-US" b="1" dirty="0">
                <a:solidFill>
                  <a:schemeClr val="tx1"/>
                </a:solidFill>
              </a:rPr>
              <a:t>BEHIND THE CURTAIN</a:t>
            </a:r>
          </a:p>
        </p:txBody>
      </p:sp>
      <p:pic>
        <p:nvPicPr>
          <p:cNvPr id="4" name="Picture 3">
            <a:extLst>
              <a:ext uri="{FF2B5EF4-FFF2-40B4-BE49-F238E27FC236}">
                <a16:creationId xmlns:a16="http://schemas.microsoft.com/office/drawing/2014/main" id="{B08788B7-3755-03CA-F058-E78B4813C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6063" y="1207415"/>
            <a:ext cx="1828799" cy="1828799"/>
          </a:xfrm>
          <a:prstGeom prst="rect">
            <a:avLst/>
          </a:prstGeom>
        </p:spPr>
      </p:pic>
      <p:sp>
        <p:nvSpPr>
          <p:cNvPr id="3" name="Slide Number Placeholder 2">
            <a:extLst>
              <a:ext uri="{FF2B5EF4-FFF2-40B4-BE49-F238E27FC236}">
                <a16:creationId xmlns:a16="http://schemas.microsoft.com/office/drawing/2014/main" id="{4F037BD1-D4D7-9DD1-E49D-DB4FD27BDC50}"/>
              </a:ext>
            </a:extLst>
          </p:cNvPr>
          <p:cNvSpPr>
            <a:spLocks noGrp="1"/>
          </p:cNvSpPr>
          <p:nvPr>
            <p:ph type="sldNum" sz="quarter" idx="12"/>
          </p:nvPr>
        </p:nvSpPr>
        <p:spPr/>
        <p:txBody>
          <a:bodyPr/>
          <a:lstStyle/>
          <a:p>
            <a:fld id="{8BC4E8F3-3839-4F95-900F-695348E37767}" type="slidenum">
              <a:rPr lang="en-US" smtClean="0"/>
              <a:t>1</a:t>
            </a:fld>
            <a:endParaRPr lang="en-US"/>
          </a:p>
        </p:txBody>
      </p:sp>
    </p:spTree>
    <p:extLst>
      <p:ext uri="{BB962C8B-B14F-4D97-AF65-F5344CB8AC3E}">
        <p14:creationId xmlns:p14="http://schemas.microsoft.com/office/powerpoint/2010/main" val="1492010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08B140-44A4-C16B-FB9C-7855ECFB2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435" y="-1420428"/>
            <a:ext cx="11239129" cy="9126244"/>
          </a:xfrm>
          <a:prstGeom prst="rect">
            <a:avLst/>
          </a:prstGeom>
        </p:spPr>
      </p:pic>
      <p:sp>
        <p:nvSpPr>
          <p:cNvPr id="2" name="Slide Number Placeholder 1">
            <a:extLst>
              <a:ext uri="{FF2B5EF4-FFF2-40B4-BE49-F238E27FC236}">
                <a16:creationId xmlns:a16="http://schemas.microsoft.com/office/drawing/2014/main" id="{879DC9E6-BF0B-2EE7-00C3-3CAB76D3BA99}"/>
              </a:ext>
            </a:extLst>
          </p:cNvPr>
          <p:cNvSpPr>
            <a:spLocks noGrp="1"/>
          </p:cNvSpPr>
          <p:nvPr>
            <p:ph type="sldNum" sz="quarter" idx="12"/>
          </p:nvPr>
        </p:nvSpPr>
        <p:spPr/>
        <p:txBody>
          <a:bodyPr/>
          <a:lstStyle/>
          <a:p>
            <a:fld id="{8BC4E8F3-3839-4F95-900F-695348E37767}" type="slidenum">
              <a:rPr lang="en-US" smtClean="0"/>
              <a:t>10</a:t>
            </a:fld>
            <a:endParaRPr lang="en-US"/>
          </a:p>
        </p:txBody>
      </p:sp>
    </p:spTree>
    <p:extLst>
      <p:ext uri="{BB962C8B-B14F-4D97-AF65-F5344CB8AC3E}">
        <p14:creationId xmlns:p14="http://schemas.microsoft.com/office/powerpoint/2010/main" val="904217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02E9A-14CB-C31A-B725-36A4541D1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017" y="-1198486"/>
            <a:ext cx="11105965" cy="8433786"/>
          </a:xfrm>
          <a:prstGeom prst="rect">
            <a:avLst/>
          </a:prstGeom>
        </p:spPr>
      </p:pic>
      <p:sp>
        <p:nvSpPr>
          <p:cNvPr id="2" name="Slide Number Placeholder 1">
            <a:extLst>
              <a:ext uri="{FF2B5EF4-FFF2-40B4-BE49-F238E27FC236}">
                <a16:creationId xmlns:a16="http://schemas.microsoft.com/office/drawing/2014/main" id="{60038B4B-7D70-23E1-C19B-3D05634D20A8}"/>
              </a:ext>
            </a:extLst>
          </p:cNvPr>
          <p:cNvSpPr>
            <a:spLocks noGrp="1"/>
          </p:cNvSpPr>
          <p:nvPr>
            <p:ph type="sldNum" sz="quarter" idx="12"/>
          </p:nvPr>
        </p:nvSpPr>
        <p:spPr/>
        <p:txBody>
          <a:bodyPr/>
          <a:lstStyle/>
          <a:p>
            <a:fld id="{8BC4E8F3-3839-4F95-900F-695348E37767}" type="slidenum">
              <a:rPr lang="en-US" smtClean="0"/>
              <a:t>11</a:t>
            </a:fld>
            <a:endParaRPr lang="en-US"/>
          </a:p>
        </p:txBody>
      </p:sp>
    </p:spTree>
    <p:extLst>
      <p:ext uri="{BB962C8B-B14F-4D97-AF65-F5344CB8AC3E}">
        <p14:creationId xmlns:p14="http://schemas.microsoft.com/office/powerpoint/2010/main" val="3625003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CB693-C139-B355-F836-BE7904523CDD}"/>
              </a:ext>
            </a:extLst>
          </p:cNvPr>
          <p:cNvSpPr>
            <a:spLocks noGrp="1"/>
          </p:cNvSpPr>
          <p:nvPr>
            <p:ph type="title"/>
          </p:nvPr>
        </p:nvSpPr>
        <p:spPr>
          <a:xfrm>
            <a:off x="832338" y="294787"/>
            <a:ext cx="10515600" cy="1578401"/>
          </a:xfrm>
        </p:spPr>
        <p:txBody>
          <a:bodyPr>
            <a:normAutofit fontScale="90000"/>
          </a:bodyPr>
          <a:lstStyle/>
          <a:p>
            <a:pPr algn="ctr"/>
            <a:br>
              <a:rPr lang="en-US" b="1" dirty="0">
                <a:latin typeface="+mn-lt"/>
              </a:rPr>
            </a:br>
            <a:br>
              <a:rPr lang="en-US" b="1" dirty="0">
                <a:latin typeface="+mn-lt"/>
              </a:rPr>
            </a:br>
            <a:br>
              <a:rPr lang="en-US" b="1" dirty="0">
                <a:latin typeface="+mn-lt"/>
              </a:rPr>
            </a:br>
            <a:r>
              <a:rPr lang="en-US" b="1" dirty="0">
                <a:highlight>
                  <a:srgbClr val="FFFF00"/>
                </a:highlight>
                <a:latin typeface="+mn-lt"/>
              </a:rPr>
              <a:t>Louisiana-style justice has been a disaster for BP</a:t>
            </a:r>
            <a:br>
              <a:rPr lang="en-US" b="1" dirty="0">
                <a:latin typeface="+mn-lt"/>
              </a:rPr>
            </a:br>
            <a:endParaRPr lang="en-US" sz="3600" b="1" dirty="0">
              <a:latin typeface="+mn-lt"/>
            </a:endParaRPr>
          </a:p>
        </p:txBody>
      </p:sp>
      <p:sp>
        <p:nvSpPr>
          <p:cNvPr id="3" name="Content Placeholder 2">
            <a:extLst>
              <a:ext uri="{FF2B5EF4-FFF2-40B4-BE49-F238E27FC236}">
                <a16:creationId xmlns:a16="http://schemas.microsoft.com/office/drawing/2014/main" id="{C150AE7A-6DCE-89CA-53A6-D4124D07BEC6}"/>
              </a:ext>
            </a:extLst>
          </p:cNvPr>
          <p:cNvSpPr>
            <a:spLocks noGrp="1"/>
          </p:cNvSpPr>
          <p:nvPr>
            <p:ph idx="1"/>
          </p:nvPr>
        </p:nvSpPr>
        <p:spPr>
          <a:xfrm>
            <a:off x="832338" y="2210539"/>
            <a:ext cx="10515600" cy="4512472"/>
          </a:xfrm>
        </p:spPr>
        <p:txBody>
          <a:bodyPr>
            <a:normAutofit fontScale="77500" lnSpcReduction="20000"/>
          </a:bodyPr>
          <a:lstStyle/>
          <a:p>
            <a:r>
              <a:rPr lang="en-US" dirty="0"/>
              <a:t>So a group of lawyers persuaded their clients to skip the Feinberg process and sue BP.  In March 2012, BP settled with those lawyers.  As a condition for settling, the plaintiffs’ lawyers insisted that Feinberg be replaced by Patrick Juneau, a good-</a:t>
            </a:r>
            <a:r>
              <a:rPr lang="en-US" dirty="0" err="1"/>
              <a:t>ol</a:t>
            </a:r>
            <a:r>
              <a:rPr lang="en-US" dirty="0"/>
              <a:t>’-boy plaintiffs’ lawyer.  </a:t>
            </a:r>
            <a:r>
              <a:rPr lang="en-US" dirty="0">
                <a:highlight>
                  <a:srgbClr val="FFFF00"/>
                </a:highlight>
              </a:rPr>
              <a:t>BP also agreed to expand the potential universe of claimants, knowing full well that this would likely mean that people whose economic losses had no connection to the spill would receive “compensation.”  </a:t>
            </a:r>
            <a:r>
              <a:rPr lang="en-US" dirty="0"/>
              <a:t>It estimated that the settlement would cost it an additional $7.8 billion.</a:t>
            </a:r>
          </a:p>
          <a:p>
            <a:r>
              <a:rPr lang="en-US" dirty="0">
                <a:highlight>
                  <a:srgbClr val="FFFF00"/>
                </a:highlight>
              </a:rPr>
              <a:t>When London-based BP complained to Judge Carl Barbier, it got nowhere.  Do I need to mention that Barbier is a former Louisiana plaintiffs’ lawyer?  He was once the president of Louisiana Trial Lawyers Association.  How cozy is that?</a:t>
            </a:r>
          </a:p>
          <a:p>
            <a:r>
              <a:rPr lang="en-US" dirty="0"/>
              <a:t>We like to talk about our belief in the rule of law, but the truth is that what is going on in Louisiana is not all that different from when a corrupt Russian official creates a fake tax liability to line his pockets at the expense of some hapless company.  “This is Louisiana, after all,” a plaintiffs’ lawyer said recently.  “A big foreign company with deep pockets, and you’re surprised there’s a feeding frenzy?  Come on, man.”</a:t>
            </a:r>
          </a:p>
          <a:p>
            <a:r>
              <a:rPr lang="en-US" dirty="0">
                <a:highlight>
                  <a:srgbClr val="FFFF00"/>
                </a:highlight>
              </a:rPr>
              <a:t>Vladimir Putin couldn’t have put it better himself.</a:t>
            </a:r>
          </a:p>
        </p:txBody>
      </p:sp>
      <p:sp>
        <p:nvSpPr>
          <p:cNvPr id="4" name="Title 1">
            <a:extLst>
              <a:ext uri="{FF2B5EF4-FFF2-40B4-BE49-F238E27FC236}">
                <a16:creationId xmlns:a16="http://schemas.microsoft.com/office/drawing/2014/main" id="{AF06115C-9E68-8204-F182-7BE1C805E1C3}"/>
              </a:ext>
            </a:extLst>
          </p:cNvPr>
          <p:cNvSpPr txBox="1">
            <a:spLocks/>
          </p:cNvSpPr>
          <p:nvPr/>
        </p:nvSpPr>
        <p:spPr>
          <a:xfrm>
            <a:off x="838200" y="258397"/>
            <a:ext cx="10515600" cy="1614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i="1" dirty="0">
                <a:latin typeface="+mn-lt"/>
              </a:rPr>
              <a:t>The Dallas Morning News – July 12, 2013</a:t>
            </a:r>
            <a:br>
              <a:rPr lang="en-US" sz="2700" b="1" dirty="0">
                <a:latin typeface="+mn-lt"/>
              </a:rPr>
            </a:br>
            <a:r>
              <a:rPr lang="en-US" sz="4000" b="1" dirty="0">
                <a:latin typeface="+mn-lt"/>
              </a:rPr>
              <a:t>Joe Nocera:</a:t>
            </a:r>
          </a:p>
        </p:txBody>
      </p:sp>
      <p:sp>
        <p:nvSpPr>
          <p:cNvPr id="5" name="Slide Number Placeholder 4">
            <a:extLst>
              <a:ext uri="{FF2B5EF4-FFF2-40B4-BE49-F238E27FC236}">
                <a16:creationId xmlns:a16="http://schemas.microsoft.com/office/drawing/2014/main" id="{65EEBE70-DC24-DC6E-F8E0-F3C13BB75994}"/>
              </a:ext>
            </a:extLst>
          </p:cNvPr>
          <p:cNvSpPr>
            <a:spLocks noGrp="1"/>
          </p:cNvSpPr>
          <p:nvPr>
            <p:ph type="sldNum" sz="quarter" idx="12"/>
          </p:nvPr>
        </p:nvSpPr>
        <p:spPr/>
        <p:txBody>
          <a:bodyPr/>
          <a:lstStyle/>
          <a:p>
            <a:fld id="{8BC4E8F3-3839-4F95-900F-695348E37767}" type="slidenum">
              <a:rPr lang="en-US" smtClean="0"/>
              <a:t>12</a:t>
            </a:fld>
            <a:endParaRPr lang="en-US"/>
          </a:p>
        </p:txBody>
      </p:sp>
    </p:spTree>
    <p:extLst>
      <p:ext uri="{BB962C8B-B14F-4D97-AF65-F5344CB8AC3E}">
        <p14:creationId xmlns:p14="http://schemas.microsoft.com/office/powerpoint/2010/main" val="1235195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219FEC-33EB-D76A-4018-F903DFCCB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686" y="-727969"/>
            <a:ext cx="10404628" cy="7936637"/>
          </a:xfrm>
          <a:prstGeom prst="rect">
            <a:avLst/>
          </a:prstGeom>
        </p:spPr>
      </p:pic>
      <p:sp>
        <p:nvSpPr>
          <p:cNvPr id="2" name="Slide Number Placeholder 1">
            <a:extLst>
              <a:ext uri="{FF2B5EF4-FFF2-40B4-BE49-F238E27FC236}">
                <a16:creationId xmlns:a16="http://schemas.microsoft.com/office/drawing/2014/main" id="{F05A2EED-3AB8-433B-AEFC-BFA54B0A6319}"/>
              </a:ext>
            </a:extLst>
          </p:cNvPr>
          <p:cNvSpPr>
            <a:spLocks noGrp="1"/>
          </p:cNvSpPr>
          <p:nvPr>
            <p:ph type="sldNum" sz="quarter" idx="12"/>
          </p:nvPr>
        </p:nvSpPr>
        <p:spPr/>
        <p:txBody>
          <a:bodyPr/>
          <a:lstStyle/>
          <a:p>
            <a:fld id="{8BC4E8F3-3839-4F95-900F-695348E37767}" type="slidenum">
              <a:rPr lang="en-US" smtClean="0"/>
              <a:t>13</a:t>
            </a:fld>
            <a:endParaRPr lang="en-US"/>
          </a:p>
        </p:txBody>
      </p:sp>
    </p:spTree>
    <p:extLst>
      <p:ext uri="{BB962C8B-B14F-4D97-AF65-F5344CB8AC3E}">
        <p14:creationId xmlns:p14="http://schemas.microsoft.com/office/powerpoint/2010/main" val="4271888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C1280-C783-846B-DD12-E1B37E662644}"/>
              </a:ext>
            </a:extLst>
          </p:cNvPr>
          <p:cNvSpPr>
            <a:spLocks noGrp="1"/>
          </p:cNvSpPr>
          <p:nvPr>
            <p:ph type="title"/>
          </p:nvPr>
        </p:nvSpPr>
        <p:spPr>
          <a:xfrm>
            <a:off x="838200" y="258397"/>
            <a:ext cx="10515600" cy="1432291"/>
          </a:xfrm>
        </p:spPr>
        <p:txBody>
          <a:bodyPr>
            <a:normAutofit/>
          </a:bodyPr>
          <a:lstStyle/>
          <a:p>
            <a:r>
              <a:rPr lang="en-US" sz="1600" b="1" i="1" dirty="0">
                <a:latin typeface="+mn-lt"/>
              </a:rPr>
              <a:t>The Wall Street Journal – December 11, 2013</a:t>
            </a:r>
            <a:br>
              <a:rPr lang="en-US" sz="2700" b="1" dirty="0">
                <a:latin typeface="+mn-lt"/>
              </a:rPr>
            </a:br>
            <a:r>
              <a:rPr lang="en-US" sz="4000" b="1" dirty="0">
                <a:latin typeface="+mn-lt"/>
              </a:rPr>
              <a:t>Would you pay this Claim?</a:t>
            </a:r>
            <a:br>
              <a:rPr lang="en-US" sz="4000" b="1" dirty="0">
                <a:latin typeface="+mn-lt"/>
              </a:rPr>
            </a:br>
            <a:r>
              <a:rPr lang="en-US" sz="4000" dirty="0">
                <a:latin typeface="+mn-lt"/>
              </a:rPr>
              <a:t>The Gulf Settlement Program did.</a:t>
            </a:r>
          </a:p>
        </p:txBody>
      </p:sp>
      <p:sp>
        <p:nvSpPr>
          <p:cNvPr id="4" name="Content Placeholder 3">
            <a:extLst>
              <a:ext uri="{FF2B5EF4-FFF2-40B4-BE49-F238E27FC236}">
                <a16:creationId xmlns:a16="http://schemas.microsoft.com/office/drawing/2014/main" id="{10E591FE-E3A3-0AE9-C50A-9FE7A035C7EA}"/>
              </a:ext>
            </a:extLst>
          </p:cNvPr>
          <p:cNvSpPr>
            <a:spLocks noGrp="1"/>
          </p:cNvSpPr>
          <p:nvPr>
            <p:ph idx="1"/>
          </p:nvPr>
        </p:nvSpPr>
        <p:spPr>
          <a:xfrm>
            <a:off x="0" y="1690687"/>
            <a:ext cx="12192000" cy="5483835"/>
          </a:xfrm>
        </p:spPr>
        <p:txBody>
          <a:bodyPr>
            <a:noAutofit/>
          </a:bodyPr>
          <a:lstStyle/>
          <a:p>
            <a:pPr marL="457200" lvl="1" indent="-1828800" algn="just">
              <a:buNone/>
            </a:pPr>
            <a:r>
              <a:rPr lang="en-US" sz="1600" b="1" dirty="0"/>
              <a:t>	Claim XXXX89:  </a:t>
            </a:r>
            <a:r>
              <a:rPr lang="en-US" sz="1600" dirty="0"/>
              <a:t>A global nuclear consultant submitted a claim for lost income to the Gulf Settlement Program.  The business has clients all over the world and performs services that could not possibly have been affected by the spill.  The claim submitted also showed the company’s revenue and profits were higher in the year of the spill than any other year from 2007 to 2011.  The claimant was </a:t>
            </a:r>
            <a:r>
              <a:rPr lang="en-US" sz="1600" b="1" dirty="0"/>
              <a:t>awarded more than $510,000.</a:t>
            </a:r>
          </a:p>
          <a:p>
            <a:pPr marL="0" indent="-1828800" algn="just">
              <a:buNone/>
            </a:pPr>
            <a:endParaRPr lang="en-US" sz="1600" b="1" dirty="0"/>
          </a:p>
          <a:p>
            <a:pPr marL="0" indent="0">
              <a:buNone/>
            </a:pPr>
            <a:r>
              <a:rPr lang="en-US" sz="1600" dirty="0"/>
              <a:t>A claim from a company with a global business.  For alleged losses in the company’s most profitable period in years.  With no apparent connection to the spill.  Paid in full.</a:t>
            </a:r>
          </a:p>
          <a:p>
            <a:pPr marL="0" indent="0">
              <a:buNone/>
            </a:pPr>
            <a:endParaRPr lang="en-US" sz="1600" dirty="0"/>
          </a:p>
          <a:p>
            <a:pPr marL="0" indent="0">
              <a:buNone/>
            </a:pPr>
            <a:r>
              <a:rPr lang="en-US" sz="1600" dirty="0"/>
              <a:t>How could this happen?</a:t>
            </a:r>
          </a:p>
          <a:p>
            <a:pPr marL="0" indent="0">
              <a:buNone/>
            </a:pPr>
            <a:endParaRPr lang="en-US" sz="1600" dirty="0"/>
          </a:p>
          <a:p>
            <a:pPr marL="0" indent="0">
              <a:buNone/>
            </a:pPr>
            <a:r>
              <a:rPr lang="en-US" sz="1600" dirty="0"/>
              <a:t>Despite these obvious red flags, the Gulf Settlement Program pushed this claim through to payment.  Without adequate investigation or sufficient backup documentation.  Indeed, the claimant even argued that whether it was affected by the spill is irrelevant</a:t>
            </a:r>
            <a:r>
              <a:rPr lang="en-US" sz="1600" dirty="0">
                <a:highlight>
                  <a:srgbClr val="FFFF00"/>
                </a:highlight>
              </a:rPr>
              <a:t>.  The fact is that </a:t>
            </a:r>
            <a:r>
              <a:rPr lang="en-US" sz="1600" b="1" dirty="0">
                <a:highlight>
                  <a:srgbClr val="FFFF00"/>
                </a:highlight>
              </a:rPr>
              <a:t>thousands of undeserving claims like this – totaling over half a billion dollars – have already been paid.  </a:t>
            </a:r>
          </a:p>
          <a:p>
            <a:pPr marL="0" indent="0">
              <a:buNone/>
            </a:pPr>
            <a:endParaRPr lang="en-US" sz="1600" b="1" dirty="0"/>
          </a:p>
          <a:p>
            <a:pPr marL="0" indent="0">
              <a:buNone/>
            </a:pPr>
            <a:r>
              <a:rPr lang="en-US" sz="1600" dirty="0"/>
              <a:t>We’ll continue fighting to stop all abuses of the settlement and return the claims process to doing what it was intended to do:  paying the legitimate claims of people and businesses who suffered real financial losses from the spill.</a:t>
            </a:r>
          </a:p>
          <a:p>
            <a:pPr marL="0" indent="0">
              <a:buNone/>
            </a:pPr>
            <a:endParaRPr lang="en-US" sz="1600" dirty="0"/>
          </a:p>
          <a:p>
            <a:pPr marL="0" indent="0">
              <a:buNone/>
            </a:pPr>
            <a:r>
              <a:rPr lang="en-US" sz="1600" b="1" dirty="0"/>
              <a:t>For more, go to </a:t>
            </a:r>
            <a:r>
              <a:rPr lang="en-US" sz="1600" b="1" dirty="0">
                <a:solidFill>
                  <a:srgbClr val="92D050"/>
                </a:solidFill>
              </a:rPr>
              <a:t>theStateoftheGulf.com.</a:t>
            </a:r>
          </a:p>
        </p:txBody>
      </p:sp>
      <p:pic>
        <p:nvPicPr>
          <p:cNvPr id="6" name="Picture 5">
            <a:extLst>
              <a:ext uri="{FF2B5EF4-FFF2-40B4-BE49-F238E27FC236}">
                <a16:creationId xmlns:a16="http://schemas.microsoft.com/office/drawing/2014/main" id="{F756A9F7-663A-D431-D5CA-186648434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9414" y="115155"/>
            <a:ext cx="1611041" cy="1432291"/>
          </a:xfrm>
          <a:prstGeom prst="rect">
            <a:avLst/>
          </a:prstGeom>
        </p:spPr>
      </p:pic>
      <p:sp>
        <p:nvSpPr>
          <p:cNvPr id="3" name="Slide Number Placeholder 2">
            <a:extLst>
              <a:ext uri="{FF2B5EF4-FFF2-40B4-BE49-F238E27FC236}">
                <a16:creationId xmlns:a16="http://schemas.microsoft.com/office/drawing/2014/main" id="{3190F263-1977-A4B7-B328-DB90316FCEB3}"/>
              </a:ext>
            </a:extLst>
          </p:cNvPr>
          <p:cNvSpPr>
            <a:spLocks noGrp="1"/>
          </p:cNvSpPr>
          <p:nvPr>
            <p:ph type="sldNum" sz="quarter" idx="12"/>
          </p:nvPr>
        </p:nvSpPr>
        <p:spPr/>
        <p:txBody>
          <a:bodyPr/>
          <a:lstStyle/>
          <a:p>
            <a:fld id="{8BC4E8F3-3839-4F95-900F-695348E37767}" type="slidenum">
              <a:rPr lang="en-US" smtClean="0"/>
              <a:t>14</a:t>
            </a:fld>
            <a:endParaRPr lang="en-US"/>
          </a:p>
        </p:txBody>
      </p:sp>
    </p:spTree>
    <p:extLst>
      <p:ext uri="{BB962C8B-B14F-4D97-AF65-F5344CB8AC3E}">
        <p14:creationId xmlns:p14="http://schemas.microsoft.com/office/powerpoint/2010/main" val="271772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336E3A-9943-DA6E-506A-291BFE3E6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507" y="-532660"/>
            <a:ext cx="9996255" cy="8211844"/>
          </a:xfrm>
          <a:prstGeom prst="rect">
            <a:avLst/>
          </a:prstGeom>
        </p:spPr>
      </p:pic>
      <p:sp>
        <p:nvSpPr>
          <p:cNvPr id="2" name="Slide Number Placeholder 1">
            <a:extLst>
              <a:ext uri="{FF2B5EF4-FFF2-40B4-BE49-F238E27FC236}">
                <a16:creationId xmlns:a16="http://schemas.microsoft.com/office/drawing/2014/main" id="{5CB79581-380C-DEC4-4277-B5DF00940F8E}"/>
              </a:ext>
            </a:extLst>
          </p:cNvPr>
          <p:cNvSpPr>
            <a:spLocks noGrp="1"/>
          </p:cNvSpPr>
          <p:nvPr>
            <p:ph type="sldNum" sz="quarter" idx="12"/>
          </p:nvPr>
        </p:nvSpPr>
        <p:spPr/>
        <p:txBody>
          <a:bodyPr/>
          <a:lstStyle/>
          <a:p>
            <a:fld id="{8BC4E8F3-3839-4F95-900F-695348E37767}" type="slidenum">
              <a:rPr lang="en-US" smtClean="0"/>
              <a:t>15</a:t>
            </a:fld>
            <a:endParaRPr lang="en-US"/>
          </a:p>
        </p:txBody>
      </p:sp>
    </p:spTree>
    <p:extLst>
      <p:ext uri="{BB962C8B-B14F-4D97-AF65-F5344CB8AC3E}">
        <p14:creationId xmlns:p14="http://schemas.microsoft.com/office/powerpoint/2010/main" val="2228027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C1280-C783-846B-DD12-E1B37E662644}"/>
              </a:ext>
            </a:extLst>
          </p:cNvPr>
          <p:cNvSpPr>
            <a:spLocks noGrp="1"/>
          </p:cNvSpPr>
          <p:nvPr>
            <p:ph type="title"/>
          </p:nvPr>
        </p:nvSpPr>
        <p:spPr>
          <a:xfrm>
            <a:off x="838199" y="258397"/>
            <a:ext cx="11042255" cy="1432291"/>
          </a:xfrm>
        </p:spPr>
        <p:txBody>
          <a:bodyPr>
            <a:normAutofit/>
          </a:bodyPr>
          <a:lstStyle/>
          <a:p>
            <a:r>
              <a:rPr lang="en-US" sz="1600" b="1" i="1" dirty="0">
                <a:latin typeface="+mn-lt"/>
              </a:rPr>
              <a:t>PR Week – July 5, 2016</a:t>
            </a:r>
            <a:br>
              <a:rPr lang="en-US" sz="2700" b="1" dirty="0">
                <a:latin typeface="+mn-lt"/>
              </a:rPr>
            </a:br>
            <a:r>
              <a:rPr lang="en-US" sz="3600" b="1" dirty="0">
                <a:latin typeface="+mn-lt"/>
              </a:rPr>
              <a:t>Political thrills and oil spills:  </a:t>
            </a:r>
            <a:br>
              <a:rPr lang="en-US" sz="3600" b="1" dirty="0">
                <a:latin typeface="+mn-lt"/>
              </a:rPr>
            </a:br>
            <a:r>
              <a:rPr lang="en-US" sz="3600" b="1" dirty="0">
                <a:latin typeface="+mn-lt"/>
              </a:rPr>
              <a:t>How Geoff Morrell is helping BP take back its story</a:t>
            </a:r>
            <a:endParaRPr lang="en-US" sz="3600" dirty="0">
              <a:latin typeface="+mn-lt"/>
            </a:endParaRPr>
          </a:p>
        </p:txBody>
      </p:sp>
      <p:pic>
        <p:nvPicPr>
          <p:cNvPr id="6" name="Picture 5">
            <a:extLst>
              <a:ext uri="{FF2B5EF4-FFF2-40B4-BE49-F238E27FC236}">
                <a16:creationId xmlns:a16="http://schemas.microsoft.com/office/drawing/2014/main" id="{F756A9F7-663A-D431-D5CA-186648434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0959" y="211465"/>
            <a:ext cx="1611041" cy="1432291"/>
          </a:xfrm>
          <a:prstGeom prst="rect">
            <a:avLst/>
          </a:prstGeom>
        </p:spPr>
      </p:pic>
      <p:sp>
        <p:nvSpPr>
          <p:cNvPr id="5" name="Content Placeholder 4">
            <a:extLst>
              <a:ext uri="{FF2B5EF4-FFF2-40B4-BE49-F238E27FC236}">
                <a16:creationId xmlns:a16="http://schemas.microsoft.com/office/drawing/2014/main" id="{32E54636-CF9C-4F7C-1964-233A22DBBD5A}"/>
              </a:ext>
            </a:extLst>
          </p:cNvPr>
          <p:cNvSpPr>
            <a:spLocks noGrp="1"/>
          </p:cNvSpPr>
          <p:nvPr>
            <p:ph idx="1"/>
          </p:nvPr>
        </p:nvSpPr>
        <p:spPr/>
        <p:txBody>
          <a:bodyPr>
            <a:normAutofit fontScale="92500" lnSpcReduction="10000"/>
          </a:bodyPr>
          <a:lstStyle/>
          <a:p>
            <a:pPr marL="0" indent="0">
              <a:buNone/>
            </a:pPr>
            <a:r>
              <a:rPr lang="en-US" dirty="0"/>
              <a:t>	</a:t>
            </a:r>
            <a:r>
              <a:rPr lang="en-US" sz="3600" dirty="0"/>
              <a:t>“To draw attention to the problem, BP took out full-page ads in </a:t>
            </a:r>
            <a:r>
              <a:rPr lang="en-US" sz="3600" i="1" dirty="0"/>
              <a:t>The New York Times, The Washington Post, </a:t>
            </a:r>
            <a:r>
              <a:rPr lang="en-US" sz="3600" dirty="0"/>
              <a:t>and </a:t>
            </a:r>
            <a:r>
              <a:rPr lang="en-US" sz="3600" i="1" dirty="0"/>
              <a:t>The Wall Street Journal</a:t>
            </a:r>
            <a:r>
              <a:rPr lang="en-US" sz="3600" dirty="0"/>
              <a:t> twice a week for several weeks – ‘which were very expensive, unconventional, and risky, because </a:t>
            </a:r>
            <a:r>
              <a:rPr lang="en-US" sz="3600" dirty="0">
                <a:highlight>
                  <a:srgbClr val="FFFF00"/>
                </a:highlight>
              </a:rPr>
              <a:t>we were essentially the villain playing the victim</a:t>
            </a:r>
            <a:r>
              <a:rPr lang="en-US" sz="3600" dirty="0"/>
              <a:t>,’ says Morrell.  The ads got the attention BP desired, with coverage in </a:t>
            </a:r>
            <a:r>
              <a:rPr lang="en-US" sz="3600" i="1" dirty="0" err="1"/>
              <a:t>Bloomsberg</a:t>
            </a:r>
            <a:r>
              <a:rPr lang="en-US" sz="3600" i="1" dirty="0"/>
              <a:t> Businessweek</a:t>
            </a:r>
            <a:r>
              <a:rPr lang="en-US" sz="3600" dirty="0"/>
              <a:t> and a big feature on 60 Minutes fronted by Morrell himself, which resulted in reforms within the system that significantly reduced the problem.”</a:t>
            </a:r>
            <a:endParaRPr lang="en-US" dirty="0"/>
          </a:p>
        </p:txBody>
      </p:sp>
      <p:sp>
        <p:nvSpPr>
          <p:cNvPr id="3" name="Slide Number Placeholder 2">
            <a:extLst>
              <a:ext uri="{FF2B5EF4-FFF2-40B4-BE49-F238E27FC236}">
                <a16:creationId xmlns:a16="http://schemas.microsoft.com/office/drawing/2014/main" id="{79C95B8D-FB9B-4E52-6C5A-D2E170301281}"/>
              </a:ext>
            </a:extLst>
          </p:cNvPr>
          <p:cNvSpPr>
            <a:spLocks noGrp="1"/>
          </p:cNvSpPr>
          <p:nvPr>
            <p:ph type="sldNum" sz="quarter" idx="12"/>
          </p:nvPr>
        </p:nvSpPr>
        <p:spPr/>
        <p:txBody>
          <a:bodyPr/>
          <a:lstStyle/>
          <a:p>
            <a:fld id="{8BC4E8F3-3839-4F95-900F-695348E37767}" type="slidenum">
              <a:rPr lang="en-US" smtClean="0"/>
              <a:t>16</a:t>
            </a:fld>
            <a:endParaRPr lang="en-US"/>
          </a:p>
        </p:txBody>
      </p:sp>
    </p:spTree>
    <p:extLst>
      <p:ext uri="{BB962C8B-B14F-4D97-AF65-F5344CB8AC3E}">
        <p14:creationId xmlns:p14="http://schemas.microsoft.com/office/powerpoint/2010/main" val="870777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194471-0EAA-1B2D-46F7-4263D82D23FF}"/>
              </a:ext>
            </a:extLst>
          </p:cNvPr>
          <p:cNvSpPr>
            <a:spLocks noGrp="1"/>
          </p:cNvSpPr>
          <p:nvPr>
            <p:ph type="sldNum" sz="quarter" idx="12"/>
          </p:nvPr>
        </p:nvSpPr>
        <p:spPr/>
        <p:txBody>
          <a:bodyPr/>
          <a:lstStyle/>
          <a:p>
            <a:fld id="{8BC4E8F3-3839-4F95-900F-695348E37767}" type="slidenum">
              <a:rPr lang="en-US" smtClean="0"/>
              <a:t>17</a:t>
            </a:fld>
            <a:endParaRPr lang="en-US"/>
          </a:p>
        </p:txBody>
      </p:sp>
      <p:pic>
        <p:nvPicPr>
          <p:cNvPr id="4" name="Picture 3" descr="Text&#10;&#10;Description automatically generated">
            <a:extLst>
              <a:ext uri="{FF2B5EF4-FFF2-40B4-BE49-F238E27FC236}">
                <a16:creationId xmlns:a16="http://schemas.microsoft.com/office/drawing/2014/main" id="{E5998AC0-ACCA-6FE1-1B97-54883EE97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1727421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953F06-C7F9-1F7F-1523-FA4EB5588275}"/>
              </a:ext>
            </a:extLst>
          </p:cNvPr>
          <p:cNvSpPr>
            <a:spLocks noGrp="1"/>
          </p:cNvSpPr>
          <p:nvPr>
            <p:ph type="sldNum" sz="quarter" idx="12"/>
          </p:nvPr>
        </p:nvSpPr>
        <p:spPr/>
        <p:txBody>
          <a:bodyPr/>
          <a:lstStyle/>
          <a:p>
            <a:fld id="{8BC4E8F3-3839-4F95-900F-695348E37767}" type="slidenum">
              <a:rPr lang="en-US" smtClean="0"/>
              <a:t>18</a:t>
            </a:fld>
            <a:endParaRPr lang="en-US"/>
          </a:p>
        </p:txBody>
      </p:sp>
      <p:pic>
        <p:nvPicPr>
          <p:cNvPr id="4" name="Picture 3" descr="Text, letter&#10;&#10;Description automatically generated">
            <a:extLst>
              <a:ext uri="{FF2B5EF4-FFF2-40B4-BE49-F238E27FC236}">
                <a16:creationId xmlns:a16="http://schemas.microsoft.com/office/drawing/2014/main" id="{4AE8E9C5-D165-C197-E55D-550B0354E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5535" y="0"/>
            <a:ext cx="5300930" cy="6858000"/>
          </a:xfrm>
          <a:prstGeom prst="rect">
            <a:avLst/>
          </a:prstGeom>
        </p:spPr>
      </p:pic>
    </p:spTree>
    <p:extLst>
      <p:ext uri="{BB962C8B-B14F-4D97-AF65-F5344CB8AC3E}">
        <p14:creationId xmlns:p14="http://schemas.microsoft.com/office/powerpoint/2010/main" val="1476650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FAB8DF-124F-00B1-B83E-4692EE16C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Slide Number Placeholder 1">
            <a:extLst>
              <a:ext uri="{FF2B5EF4-FFF2-40B4-BE49-F238E27FC236}">
                <a16:creationId xmlns:a16="http://schemas.microsoft.com/office/drawing/2014/main" id="{E4BE8524-7E7F-B5AE-45FD-E05F12FE60BA}"/>
              </a:ext>
            </a:extLst>
          </p:cNvPr>
          <p:cNvSpPr>
            <a:spLocks noGrp="1"/>
          </p:cNvSpPr>
          <p:nvPr>
            <p:ph type="sldNum" sz="quarter" idx="12"/>
          </p:nvPr>
        </p:nvSpPr>
        <p:spPr/>
        <p:txBody>
          <a:bodyPr/>
          <a:lstStyle/>
          <a:p>
            <a:fld id="{8BC4E8F3-3839-4F95-900F-695348E37767}" type="slidenum">
              <a:rPr lang="en-US" smtClean="0"/>
              <a:t>19</a:t>
            </a:fld>
            <a:endParaRPr lang="en-US"/>
          </a:p>
        </p:txBody>
      </p:sp>
    </p:spTree>
    <p:extLst>
      <p:ext uri="{BB962C8B-B14F-4D97-AF65-F5344CB8AC3E}">
        <p14:creationId xmlns:p14="http://schemas.microsoft.com/office/powerpoint/2010/main" val="563850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8684F1-4998-6632-AAD2-BB28D2DFC012}"/>
              </a:ext>
            </a:extLst>
          </p:cNvPr>
          <p:cNvSpPr>
            <a:spLocks noGrp="1"/>
          </p:cNvSpPr>
          <p:nvPr>
            <p:ph type="sldNum" sz="quarter" idx="12"/>
          </p:nvPr>
        </p:nvSpPr>
        <p:spPr/>
        <p:txBody>
          <a:bodyPr/>
          <a:lstStyle/>
          <a:p>
            <a:fld id="{8BC4E8F3-3839-4F95-900F-695348E37767}" type="slidenum">
              <a:rPr lang="en-US" smtClean="0"/>
              <a:t>2</a:t>
            </a:fld>
            <a:endParaRPr lang="en-US"/>
          </a:p>
        </p:txBody>
      </p:sp>
      <p:pic>
        <p:nvPicPr>
          <p:cNvPr id="6" name="BP2">
            <a:hlinkClick r:id="" action="ppaction://media"/>
            <a:extLst>
              <a:ext uri="{FF2B5EF4-FFF2-40B4-BE49-F238E27FC236}">
                <a16:creationId xmlns:a16="http://schemas.microsoft.com/office/drawing/2014/main" id="{0E232112-2750-0E43-8243-A2739B3971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5145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C477E4-5ED7-77B5-1006-D481F16A03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056" y="121920"/>
            <a:ext cx="12326112" cy="8887968"/>
          </a:xfrm>
        </p:spPr>
      </p:pic>
      <p:sp>
        <p:nvSpPr>
          <p:cNvPr id="2" name="Slide Number Placeholder 1">
            <a:extLst>
              <a:ext uri="{FF2B5EF4-FFF2-40B4-BE49-F238E27FC236}">
                <a16:creationId xmlns:a16="http://schemas.microsoft.com/office/drawing/2014/main" id="{87BE1AB9-E228-45E7-6341-EC675B8589A5}"/>
              </a:ext>
            </a:extLst>
          </p:cNvPr>
          <p:cNvSpPr>
            <a:spLocks noGrp="1"/>
          </p:cNvSpPr>
          <p:nvPr>
            <p:ph type="sldNum" sz="quarter" idx="12"/>
          </p:nvPr>
        </p:nvSpPr>
        <p:spPr/>
        <p:txBody>
          <a:bodyPr/>
          <a:lstStyle/>
          <a:p>
            <a:fld id="{8BC4E8F3-3839-4F95-900F-695348E37767}" type="slidenum">
              <a:rPr lang="en-US" smtClean="0"/>
              <a:t>3</a:t>
            </a:fld>
            <a:endParaRPr lang="en-US"/>
          </a:p>
        </p:txBody>
      </p:sp>
    </p:spTree>
    <p:extLst>
      <p:ext uri="{BB962C8B-B14F-4D97-AF65-F5344CB8AC3E}">
        <p14:creationId xmlns:p14="http://schemas.microsoft.com/office/powerpoint/2010/main" val="385347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8D826B-E001-E4C5-67CE-E85874E807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15" y="-106532"/>
            <a:ext cx="11769969" cy="7995138"/>
          </a:xfrm>
          <a:prstGeom prst="rect">
            <a:avLst/>
          </a:prstGeom>
        </p:spPr>
      </p:pic>
      <p:sp>
        <p:nvSpPr>
          <p:cNvPr id="2" name="Slide Number Placeholder 1">
            <a:extLst>
              <a:ext uri="{FF2B5EF4-FFF2-40B4-BE49-F238E27FC236}">
                <a16:creationId xmlns:a16="http://schemas.microsoft.com/office/drawing/2014/main" id="{CAE7EA77-0E29-A937-9A1E-BD9001F74FF2}"/>
              </a:ext>
            </a:extLst>
          </p:cNvPr>
          <p:cNvSpPr>
            <a:spLocks noGrp="1"/>
          </p:cNvSpPr>
          <p:nvPr>
            <p:ph type="sldNum" sz="quarter" idx="12"/>
          </p:nvPr>
        </p:nvSpPr>
        <p:spPr/>
        <p:txBody>
          <a:bodyPr/>
          <a:lstStyle/>
          <a:p>
            <a:fld id="{8BC4E8F3-3839-4F95-900F-695348E37767}" type="slidenum">
              <a:rPr lang="en-US" smtClean="0"/>
              <a:t>4</a:t>
            </a:fld>
            <a:endParaRPr lang="en-US"/>
          </a:p>
        </p:txBody>
      </p:sp>
    </p:spTree>
    <p:extLst>
      <p:ext uri="{BB962C8B-B14F-4D97-AF65-F5344CB8AC3E}">
        <p14:creationId xmlns:p14="http://schemas.microsoft.com/office/powerpoint/2010/main" val="3935451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D0967E-5057-66CA-EFD6-F3D6768CF5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3" y="-551554"/>
            <a:ext cx="12203723" cy="8182707"/>
          </a:xfrm>
          <a:prstGeom prst="rect">
            <a:avLst/>
          </a:prstGeom>
        </p:spPr>
      </p:pic>
      <p:sp>
        <p:nvSpPr>
          <p:cNvPr id="2" name="Slide Number Placeholder 1">
            <a:extLst>
              <a:ext uri="{FF2B5EF4-FFF2-40B4-BE49-F238E27FC236}">
                <a16:creationId xmlns:a16="http://schemas.microsoft.com/office/drawing/2014/main" id="{1E2EFF8F-ED9D-EB78-1DA1-54FA129ACB6B}"/>
              </a:ext>
            </a:extLst>
          </p:cNvPr>
          <p:cNvSpPr>
            <a:spLocks noGrp="1"/>
          </p:cNvSpPr>
          <p:nvPr>
            <p:ph type="sldNum" sz="quarter" idx="12"/>
          </p:nvPr>
        </p:nvSpPr>
        <p:spPr/>
        <p:txBody>
          <a:bodyPr/>
          <a:lstStyle/>
          <a:p>
            <a:fld id="{8BC4E8F3-3839-4F95-900F-695348E37767}" type="slidenum">
              <a:rPr lang="en-US" smtClean="0"/>
              <a:t>5</a:t>
            </a:fld>
            <a:endParaRPr lang="en-US"/>
          </a:p>
        </p:txBody>
      </p:sp>
    </p:spTree>
    <p:extLst>
      <p:ext uri="{BB962C8B-B14F-4D97-AF65-F5344CB8AC3E}">
        <p14:creationId xmlns:p14="http://schemas.microsoft.com/office/powerpoint/2010/main" val="2788019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7DD183-73F5-48FA-E86C-9AE2347DF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446" y="-785559"/>
            <a:ext cx="13000892" cy="9015046"/>
          </a:xfrm>
          <a:prstGeom prst="rect">
            <a:avLst/>
          </a:prstGeom>
        </p:spPr>
      </p:pic>
      <p:sp>
        <p:nvSpPr>
          <p:cNvPr id="2" name="Slide Number Placeholder 1">
            <a:extLst>
              <a:ext uri="{FF2B5EF4-FFF2-40B4-BE49-F238E27FC236}">
                <a16:creationId xmlns:a16="http://schemas.microsoft.com/office/drawing/2014/main" id="{D4A17C8B-5864-78A2-61E0-22C998CF9019}"/>
              </a:ext>
            </a:extLst>
          </p:cNvPr>
          <p:cNvSpPr>
            <a:spLocks noGrp="1"/>
          </p:cNvSpPr>
          <p:nvPr>
            <p:ph type="sldNum" sz="quarter" idx="12"/>
          </p:nvPr>
        </p:nvSpPr>
        <p:spPr/>
        <p:txBody>
          <a:bodyPr/>
          <a:lstStyle/>
          <a:p>
            <a:fld id="{8BC4E8F3-3839-4F95-900F-695348E37767}" type="slidenum">
              <a:rPr lang="en-US" smtClean="0"/>
              <a:t>6</a:t>
            </a:fld>
            <a:endParaRPr lang="en-US"/>
          </a:p>
        </p:txBody>
      </p:sp>
    </p:spTree>
    <p:extLst>
      <p:ext uri="{BB962C8B-B14F-4D97-AF65-F5344CB8AC3E}">
        <p14:creationId xmlns:p14="http://schemas.microsoft.com/office/powerpoint/2010/main" val="2394515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DE2B36-7C56-E032-A86C-90C427F23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047" y="0"/>
            <a:ext cx="12696093" cy="7995138"/>
          </a:xfrm>
          <a:prstGeom prst="rect">
            <a:avLst/>
          </a:prstGeom>
        </p:spPr>
      </p:pic>
      <p:sp>
        <p:nvSpPr>
          <p:cNvPr id="2" name="Slide Number Placeholder 1">
            <a:extLst>
              <a:ext uri="{FF2B5EF4-FFF2-40B4-BE49-F238E27FC236}">
                <a16:creationId xmlns:a16="http://schemas.microsoft.com/office/drawing/2014/main" id="{9E049E7B-1483-B376-F812-3DD40CBA4E11}"/>
              </a:ext>
            </a:extLst>
          </p:cNvPr>
          <p:cNvSpPr>
            <a:spLocks noGrp="1"/>
          </p:cNvSpPr>
          <p:nvPr>
            <p:ph type="sldNum" sz="quarter" idx="12"/>
          </p:nvPr>
        </p:nvSpPr>
        <p:spPr/>
        <p:txBody>
          <a:bodyPr/>
          <a:lstStyle/>
          <a:p>
            <a:fld id="{8BC4E8F3-3839-4F95-900F-695348E37767}" type="slidenum">
              <a:rPr lang="en-US" smtClean="0"/>
              <a:t>7</a:t>
            </a:fld>
            <a:endParaRPr lang="en-US"/>
          </a:p>
        </p:txBody>
      </p:sp>
    </p:spTree>
    <p:extLst>
      <p:ext uri="{BB962C8B-B14F-4D97-AF65-F5344CB8AC3E}">
        <p14:creationId xmlns:p14="http://schemas.microsoft.com/office/powerpoint/2010/main" val="4287128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699959-FA80-DF23-FC82-8B1534A50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662" y="-656378"/>
            <a:ext cx="10808676" cy="8299938"/>
          </a:xfrm>
          <a:prstGeom prst="rect">
            <a:avLst/>
          </a:prstGeom>
        </p:spPr>
      </p:pic>
      <p:sp>
        <p:nvSpPr>
          <p:cNvPr id="2" name="Slide Number Placeholder 1">
            <a:extLst>
              <a:ext uri="{FF2B5EF4-FFF2-40B4-BE49-F238E27FC236}">
                <a16:creationId xmlns:a16="http://schemas.microsoft.com/office/drawing/2014/main" id="{271EE545-363C-294B-A90B-48294CB0EFFE}"/>
              </a:ext>
            </a:extLst>
          </p:cNvPr>
          <p:cNvSpPr>
            <a:spLocks noGrp="1"/>
          </p:cNvSpPr>
          <p:nvPr>
            <p:ph type="sldNum" sz="quarter" idx="12"/>
          </p:nvPr>
        </p:nvSpPr>
        <p:spPr/>
        <p:txBody>
          <a:bodyPr/>
          <a:lstStyle/>
          <a:p>
            <a:fld id="{8BC4E8F3-3839-4F95-900F-695348E37767}" type="slidenum">
              <a:rPr lang="en-US" smtClean="0"/>
              <a:t>8</a:t>
            </a:fld>
            <a:endParaRPr lang="en-US"/>
          </a:p>
        </p:txBody>
      </p:sp>
    </p:spTree>
    <p:extLst>
      <p:ext uri="{BB962C8B-B14F-4D97-AF65-F5344CB8AC3E}">
        <p14:creationId xmlns:p14="http://schemas.microsoft.com/office/powerpoint/2010/main" val="3630050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C38AB-CF3F-C62C-75B5-F06654121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92" y="-124286"/>
            <a:ext cx="10608816" cy="7546018"/>
          </a:xfrm>
          <a:prstGeom prst="rect">
            <a:avLst/>
          </a:prstGeom>
        </p:spPr>
      </p:pic>
      <p:sp>
        <p:nvSpPr>
          <p:cNvPr id="2" name="Slide Number Placeholder 1">
            <a:extLst>
              <a:ext uri="{FF2B5EF4-FFF2-40B4-BE49-F238E27FC236}">
                <a16:creationId xmlns:a16="http://schemas.microsoft.com/office/drawing/2014/main" id="{F2844B73-6E3A-C389-44BB-5CC674E44613}"/>
              </a:ext>
            </a:extLst>
          </p:cNvPr>
          <p:cNvSpPr>
            <a:spLocks noGrp="1"/>
          </p:cNvSpPr>
          <p:nvPr>
            <p:ph type="sldNum" sz="quarter" idx="12"/>
          </p:nvPr>
        </p:nvSpPr>
        <p:spPr/>
        <p:txBody>
          <a:bodyPr/>
          <a:lstStyle/>
          <a:p>
            <a:fld id="{8BC4E8F3-3839-4F95-900F-695348E37767}" type="slidenum">
              <a:rPr lang="en-US" smtClean="0"/>
              <a:t>9</a:t>
            </a:fld>
            <a:endParaRPr lang="en-US"/>
          </a:p>
        </p:txBody>
      </p:sp>
    </p:spTree>
    <p:extLst>
      <p:ext uri="{BB962C8B-B14F-4D97-AF65-F5344CB8AC3E}">
        <p14:creationId xmlns:p14="http://schemas.microsoft.com/office/powerpoint/2010/main" val="19434034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5991</TotalTime>
  <Words>675</Words>
  <Application>Microsoft Office PowerPoint</Application>
  <PresentationFormat>Widescreen</PresentationFormat>
  <Paragraphs>40</Paragraphs>
  <Slides>19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 DEEPWATER HORIZON:   BEHIND THE CURTAIN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Louisiana-style justice has been a disaster for BP </vt:lpstr>
      <vt:lpstr>PowerPoint Presentation</vt:lpstr>
      <vt:lpstr>The Wall Street Journal – December 11, 2013 Would you pay this Claim? The Gulf Settlement Program did.</vt:lpstr>
      <vt:lpstr>PowerPoint Presentation</vt:lpstr>
      <vt:lpstr>PR Week – July 5, 2016 Political thrills and oil spills:   How Geoff Morrell is helping BP take back its story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DEEPWATER HORIZON:   BEHIND THE CURTAIN</dc:title>
  <dc:creator>Susan LeBouef</dc:creator>
  <cp:lastModifiedBy>Sean Hanko</cp:lastModifiedBy>
  <cp:revision>13</cp:revision>
  <cp:lastPrinted>2023-05-22T13:50:47Z</cp:lastPrinted>
  <dcterms:created xsi:type="dcterms:W3CDTF">2022-09-12T23:15:27Z</dcterms:created>
  <dcterms:modified xsi:type="dcterms:W3CDTF">2023-06-12T06:06:19Z</dcterms:modified>
</cp:coreProperties>
</file>